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matic SC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24" roundtripDataSignature="AMtx7mhX0NnlZ7e4CVcWiL8ozY9oCkqw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maticSC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1.jpg"/><Relationship Id="rId5" Type="http://schemas.openxmlformats.org/officeDocument/2006/relationships/hyperlink" Target="https://youtu.be/kkWy9tLi0Ro?t=253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hyperlink" Target="https://youtu.be/kkWy9tLi0Ro?t=287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21048">
            <a:off x="-1098844" y="-4545117"/>
            <a:ext cx="11223011" cy="137130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311693" y="1440462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6861" y="7"/>
            <a:ext cx="38781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693" y="1219200"/>
            <a:ext cx="34307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2358887" y="1552651"/>
            <a:ext cx="9144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ru" sz="2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Интервью с кеном Арто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586222"/>
            <a:ext cx="1803657" cy="24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0351" y="0"/>
            <a:ext cx="352329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74300" y="-3744250"/>
            <a:ext cx="9570699" cy="130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2604052" y="1849876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ru" sz="3800" u="sng" cap="none" strike="noStrike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Условия труда</a:t>
            </a:r>
            <a:endParaRPr b="1" i="0" sz="3800" u="sng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76947">
            <a:off x="-2758886" y="-2569338"/>
            <a:ext cx="14566172" cy="961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 txBox="1"/>
          <p:nvPr/>
        </p:nvSpPr>
        <p:spPr>
          <a:xfrm>
            <a:off x="831671" y="1586238"/>
            <a:ext cx="86949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" sz="3600" u="none" cap="none" strike="noStrike">
                <a:solidFill>
                  <a:srgbClr val="FFFFFF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Их так такого нет большая часть художников постоянно кранчят</a:t>
            </a:r>
            <a:endParaRPr b="0" i="0" sz="3600" u="none" cap="none" strike="noStrike">
              <a:solidFill>
                <a:srgbClr val="FFFFFF"/>
              </a:solidFill>
              <a:highlight>
                <a:srgbClr val="66666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" sz="3600" u="none" cap="none" strike="noStrike">
                <a:solidFill>
                  <a:srgbClr val="FFFFFF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А работа 17 часов хотя в договоре всего 7 это уже давно норма </a:t>
            </a:r>
            <a:endParaRPr b="0" i="0" sz="3600" u="none" cap="none" strike="noStrike">
              <a:solidFill>
                <a:srgbClr val="FFFFFF"/>
              </a:solidFill>
              <a:highlight>
                <a:srgbClr val="66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366049" y="1515632"/>
            <a:ext cx="5757375" cy="38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502" y="720491"/>
            <a:ext cx="3184550" cy="442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 txBox="1"/>
          <p:nvPr/>
        </p:nvSpPr>
        <p:spPr>
          <a:xfrm flipH="1" rot="1135964">
            <a:off x="1551260" y="2452276"/>
            <a:ext cx="9369170" cy="7523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b="0" i="0" lang="ru" sz="3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Интервью с кеном арто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026" y="-2477149"/>
            <a:ext cx="7540650" cy="105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4352" y="3535961"/>
            <a:ext cx="91440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3896138" y="2401927"/>
            <a:ext cx="91440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ru" sz="4200" u="none" cap="none" strike="noStrike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Итог</a:t>
            </a:r>
            <a:endParaRPr b="0" i="0" sz="4200" u="none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026" y="-2477149"/>
            <a:ext cx="7540650" cy="105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4352" y="3535961"/>
            <a:ext cx="91440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174338" y="1112827"/>
            <a:ext cx="9144000" cy="3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ru" sz="4200" u="none" cap="none" strike="noStrike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Жизнь аниматор аниме очень сложная и все занимаются эти только из за любви к этому делу ведь не денег не тем более влияния тут искать негде</a:t>
            </a:r>
            <a:endParaRPr b="0" i="0" sz="4200" u="none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21048">
            <a:off x="-1098842" y="-4545116"/>
            <a:ext cx="11223011" cy="1371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393775" y="2217746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87900" y="18814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FFFFFF"/>
                </a:solidFill>
                <a:highlight>
                  <a:srgbClr val="434343"/>
                </a:highlight>
                <a:latin typeface="Amatic SC"/>
                <a:ea typeface="Amatic SC"/>
                <a:cs typeface="Amatic SC"/>
                <a:sym typeface="Amatic SC"/>
              </a:rPr>
              <a:t>(Это ошибка)</a:t>
            </a:r>
            <a:endParaRPr b="0" i="0" sz="2400" u="none" cap="none" strike="noStrike">
              <a:solidFill>
                <a:srgbClr val="FFFFFF"/>
              </a:solidFill>
              <a:highlight>
                <a:srgbClr val="434343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ctrTitle"/>
          </p:nvPr>
        </p:nvSpPr>
        <p:spPr>
          <a:xfrm>
            <a:off x="311708" y="73706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/>
              <a:t>Как не платят работникам аниме индустрий</a:t>
            </a:r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0" y="737125"/>
            <a:ext cx="883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-1334866" y="-1173241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311701" y="1353900"/>
            <a:ext cx="85206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0" i="0" lang="ru" sz="7300" u="none" cap="none" strike="noStrike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Как в Японии (не) платят художникам</a:t>
            </a:r>
            <a:endParaRPr b="0" i="0" sz="7300" u="none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81851">
            <a:off x="-1257530" y="-5884130"/>
            <a:ext cx="11526761" cy="1633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55859" y="1353900"/>
            <a:ext cx="88323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7300" u="none" cap="none" strike="noStrike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Как в Японии (не) платят художникам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853"/>
            <a:ext cx="9144000" cy="51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995" y="-238552"/>
            <a:ext cx="10166425" cy="57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/>
        </p:nvSpPr>
        <p:spPr>
          <a:xfrm>
            <a:off x="189892" y="3309718"/>
            <a:ext cx="9144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995" y="-238552"/>
            <a:ext cx="10166425" cy="57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/>
          <p:nvPr/>
        </p:nvSpPr>
        <p:spPr>
          <a:xfrm>
            <a:off x="189892" y="3309718"/>
            <a:ext cx="9144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4361" y="2037509"/>
            <a:ext cx="9144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" sz="3600" u="none" cap="none" strike="noStrike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За зарплату 1110 долларов когда минимальная  зарплата в стране 1400 долларов ниже</a:t>
            </a:r>
            <a:endParaRPr b="0" i="0" sz="3600" u="none" cap="none" strike="noStrike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0" y="438125"/>
            <a:ext cx="3309775" cy="42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7" name="Google Shape;117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0" y="438125"/>
            <a:ext cx="3309775" cy="42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100" y="438126"/>
            <a:ext cx="2844832" cy="42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idx="1" type="subTitle"/>
          </p:nvPr>
        </p:nvSpPr>
        <p:spPr>
          <a:xfrm rot="10800000">
            <a:off x="8827569" y="3636855"/>
            <a:ext cx="2190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43" y="977450"/>
            <a:ext cx="2473147" cy="3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100" y="438126"/>
            <a:ext cx="2844832" cy="426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4008875" y="2121600"/>
            <a:ext cx="1305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ru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&lt;300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 txBox="1"/>
          <p:nvPr>
            <p:ph type="ctrTitle"/>
          </p:nvPr>
        </p:nvSpPr>
        <p:spPr>
          <a:xfrm rot="10800000">
            <a:off x="8832234" y="2792069"/>
            <a:ext cx="2190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